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79" r:id="rId2"/>
    <p:sldId id="1280" r:id="rId3"/>
    <p:sldId id="1281" r:id="rId4"/>
    <p:sldId id="1282" r:id="rId5"/>
    <p:sldId id="1283" r:id="rId6"/>
    <p:sldId id="12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364. JESUH ADING NUNTAKNA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Living for Jesus</a:t>
            </a:r>
          </a:p>
          <a:p>
            <a:r>
              <a:rPr lang="en-US" sz="1500" dirty="0"/>
              <a:t>2 Kor. 5:15</a:t>
            </a:r>
          </a:p>
          <a:p>
            <a:r>
              <a:rPr lang="en-US" sz="1500" dirty="0"/>
              <a:t>Thomas O. Chisholm, 1866-1960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1546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907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366" y="799295"/>
            <a:ext cx="8128984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66" y="1872106"/>
            <a:ext cx="8487178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566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708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supnate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09831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86914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226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364. JESUH ADING NUNTAKNA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2018-12-15T06:11:44Z</dcterms:modified>
</cp:coreProperties>
</file>